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KoPubWorld돋움체 Light" panose="00000300000000000000" pitchFamily="2" charset="-127"/>
      <p:regular r:id="rId17"/>
    </p:embeddedFont>
    <p:embeddedFont>
      <p:font typeface="KoPubWorld돋움체_Pro Bold" panose="00000800000000000000" pitchFamily="50" charset="-127"/>
      <p:bold r:id="rId18"/>
    </p:embeddedFont>
    <p:embeddedFont>
      <p:font typeface="KoPubWorld돋움체_Pro Light" panose="00000300000000000000" pitchFamily="50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8B21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34CCC1-AB5A-406F-871E-21D44DA0C1F5}" type="datetimeFigureOut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B686-69E8-47FE-9ABE-3C9C99617D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01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2022-08-21 pm</a:t>
            </a:r>
            <a:r>
              <a:rPr lang="ko-KR" altLang="en-US"/>
              <a:t> </a:t>
            </a:r>
            <a:r>
              <a:rPr lang="en-US" altLang="ko-KR"/>
              <a:t>1:26 </a:t>
            </a:r>
            <a:r>
              <a:rPr lang="ko-KR" altLang="en-US"/>
              <a:t>기준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607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/>
              <a:t>2022-08-21 pm</a:t>
            </a:r>
            <a:r>
              <a:rPr lang="ko-KR" altLang="en-US"/>
              <a:t> </a:t>
            </a:r>
            <a:r>
              <a:rPr lang="en-US" altLang="ko-KR"/>
              <a:t>1:26 </a:t>
            </a:r>
            <a:r>
              <a:rPr lang="ko-KR" altLang="en-US"/>
              <a:t>기준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1041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/>
              <a:t>2022-08-21 pm</a:t>
            </a:r>
            <a:r>
              <a:rPr lang="ko-KR" altLang="en-US"/>
              <a:t> </a:t>
            </a:r>
            <a:r>
              <a:rPr lang="en-US" altLang="ko-KR"/>
              <a:t>1:26 </a:t>
            </a:r>
            <a:r>
              <a:rPr lang="ko-KR" altLang="en-US"/>
              <a:t>기준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481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/>
              <a:t>2022-08-21 pm</a:t>
            </a:r>
            <a:r>
              <a:rPr lang="ko-KR" altLang="en-US"/>
              <a:t> </a:t>
            </a:r>
            <a:r>
              <a:rPr lang="en-US" altLang="ko-KR"/>
              <a:t>1:26 </a:t>
            </a:r>
            <a:r>
              <a:rPr lang="ko-KR" altLang="en-US"/>
              <a:t>기준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015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/>
              <a:t>2022-08-21 pm</a:t>
            </a:r>
            <a:r>
              <a:rPr lang="ko-KR" altLang="en-US"/>
              <a:t> </a:t>
            </a:r>
            <a:r>
              <a:rPr lang="en-US" altLang="ko-KR"/>
              <a:t>1:26 </a:t>
            </a:r>
            <a:r>
              <a:rPr lang="ko-KR" altLang="en-US"/>
              <a:t>기준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438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/>
              <a:t>2022-08-21 pm</a:t>
            </a:r>
            <a:r>
              <a:rPr lang="ko-KR" altLang="en-US"/>
              <a:t> </a:t>
            </a:r>
            <a:r>
              <a:rPr lang="en-US" altLang="ko-KR"/>
              <a:t>1:26 </a:t>
            </a:r>
            <a:r>
              <a:rPr lang="ko-KR" altLang="en-US"/>
              <a:t>기준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519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/>
              <a:t>2022-08-21 pm</a:t>
            </a:r>
            <a:r>
              <a:rPr lang="ko-KR" altLang="en-US"/>
              <a:t> </a:t>
            </a:r>
            <a:r>
              <a:rPr lang="en-US" altLang="ko-KR"/>
              <a:t>1:26 </a:t>
            </a:r>
            <a:r>
              <a:rPr lang="ko-KR" altLang="en-US"/>
              <a:t>기준</a:t>
            </a:r>
          </a:p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3326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EFA05-20A2-47F1-BB4B-334070D74243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9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FB2AB-C295-4721-A401-FAEDB4E940B2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751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AAED6-6817-4882-8792-E64929AB0085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046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D1B3-93DF-451D-8CD9-9476755630FF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60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59ACA-9674-408D-97F3-391608FFE108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83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AD099-467A-4987-A48B-0EF5E3E9653F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32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D0C9-7329-4242-8826-8747FBED3634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354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AD3F-02D3-452E-986F-12C7712465B4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285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F371-4861-4DE4-99EC-E9B1D5660BEA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0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A7BE8-36FB-4149-B241-E68458CCA5E5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759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5FA79-3404-42F7-A49A-CC74E60EA1E1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701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81A52-7C62-4FA1-B860-EF0290E1B1D0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568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7CD4D1-27A0-48DE-B9B7-CEE9B5244A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소프트웨어 나눔 축제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4E51A9-8C22-470F-8987-A875C1AF80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AnA – Node.js</a:t>
            </a:r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크롤링해보기</a:t>
            </a:r>
          </a:p>
        </p:txBody>
      </p:sp>
    </p:spTree>
    <p:extLst>
      <p:ext uri="{BB962C8B-B14F-4D97-AF65-F5344CB8AC3E}">
        <p14:creationId xmlns:p14="http://schemas.microsoft.com/office/powerpoint/2010/main" val="3687828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준비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비주얼 스튜디오 코드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0F42FAA-F100-563A-CD9D-F207DDBBA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2419350"/>
            <a:ext cx="61722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56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준비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비주얼 스튜디오 코드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08414F4-13C4-8FFC-DE9E-7D51A9D63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5357" y="2113771"/>
            <a:ext cx="6983238" cy="343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145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준비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비주얼 스튜디오 코드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08414F4-13C4-8FFC-DE9E-7D51A9D63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5357" y="2113771"/>
            <a:ext cx="6983238" cy="343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04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준비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비주얼 스튜디오 코드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3F7C830-DC49-2180-CA9D-C6264F798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839" y="1770294"/>
            <a:ext cx="7643812" cy="418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855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준비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Node.js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C16DF2-5688-C925-39F6-D6D4183BC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2357437"/>
            <a:ext cx="620077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458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준비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Node.js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649ECCF-6773-27A5-8243-F92AA9C26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493" y="1506225"/>
            <a:ext cx="8182575" cy="444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795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준비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Node.js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593ACFF-53E1-D270-C1E5-3D7B47DC7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440" y="2443515"/>
            <a:ext cx="6572250" cy="2286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705229-866D-7FAB-3698-DFEA5304B901}"/>
              </a:ext>
            </a:extLst>
          </p:cNvPr>
          <p:cNvSpPr txBox="1"/>
          <p:nvPr/>
        </p:nvSpPr>
        <p:spPr>
          <a:xfrm>
            <a:off x="2881746" y="1098228"/>
            <a:ext cx="14848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LTS </a:t>
            </a:r>
            <a:r>
              <a:rPr lang="ko-KR" altLang="en-US" sz="280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추천</a:t>
            </a:r>
          </a:p>
        </p:txBody>
      </p:sp>
    </p:spTree>
    <p:extLst>
      <p:ext uri="{BB962C8B-B14F-4D97-AF65-F5344CB8AC3E}">
        <p14:creationId xmlns:p14="http://schemas.microsoft.com/office/powerpoint/2010/main" val="2103205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</TotalTime>
  <Words>89</Words>
  <Application>Microsoft Office PowerPoint</Application>
  <PresentationFormat>와이드스크린</PresentationFormat>
  <Paragraphs>45</Paragraphs>
  <Slides>8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Arial</vt:lpstr>
      <vt:lpstr>KoPubWorld돋움체 Light</vt:lpstr>
      <vt:lpstr>KoPubWorld돋움체_Pro Bold</vt:lpstr>
      <vt:lpstr>맑은 고딕</vt:lpstr>
      <vt:lpstr>Calibri</vt:lpstr>
      <vt:lpstr>KoPubWorld돋움체_Pro Light</vt:lpstr>
      <vt:lpstr>Calibri Light</vt:lpstr>
      <vt:lpstr>Office Theme</vt:lpstr>
      <vt:lpstr>소프트웨어 나눔 축제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 입력</dc:title>
  <dc:creator>김형진</dc:creator>
  <cp:lastModifiedBy>김형진</cp:lastModifiedBy>
  <cp:revision>6</cp:revision>
  <dcterms:created xsi:type="dcterms:W3CDTF">2022-03-27T00:48:58Z</dcterms:created>
  <dcterms:modified xsi:type="dcterms:W3CDTF">2022-08-21T09:32:41Z</dcterms:modified>
</cp:coreProperties>
</file>

<file path=docProps/thumbnail.jpeg>
</file>